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Figtree Black"/>
      <p:bold r:id="rId19"/>
      <p:boldItalic r:id="rId20"/>
    </p:embeddedFont>
    <p:embeddedFont>
      <p:font typeface="Hanken Grotesk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gtreeBlack-boldItalic.fntdata"/><Relationship Id="rId22" Type="http://schemas.openxmlformats.org/officeDocument/2006/relationships/font" Target="fonts/HankenGrotesk-bold.fntdata"/><Relationship Id="rId21" Type="http://schemas.openxmlformats.org/officeDocument/2006/relationships/font" Target="fonts/HankenGrotesk-regular.fntdata"/><Relationship Id="rId24" Type="http://schemas.openxmlformats.org/officeDocument/2006/relationships/font" Target="fonts/HankenGrotesk-boldItalic.fntdata"/><Relationship Id="rId23" Type="http://schemas.openxmlformats.org/officeDocument/2006/relationships/font" Target="fonts/HankenGrotesk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FigtreeBlack-bold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9c6199b4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9c6199b4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61bbe1cd8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61bbe1cd8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61bbe1cd8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61bbe1cd8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9c6199b4e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9c6199b4e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9c6199b4e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9c6199b4e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93fc29e573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93fc29e57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9c6199b4e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9c6199b4e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9c6199b4e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9c6199b4e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9c6199b4e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9c6199b4e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9c6199b4e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9c6199b4e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9c6199b4e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9c6199b4e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9c6199b4e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9c6199b4e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342297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" name="Google Shape;81;p11"/>
          <p:cNvGrpSpPr/>
          <p:nvPr/>
        </p:nvGrpSpPr>
        <p:grpSpPr>
          <a:xfrm>
            <a:off x="727425" y="-382650"/>
            <a:ext cx="7703400" cy="5907300"/>
            <a:chOff x="727425" y="-382650"/>
            <a:chExt cx="7703400" cy="5907300"/>
          </a:xfrm>
        </p:grpSpPr>
        <p:sp>
          <p:nvSpPr>
            <p:cNvPr id="82" name="Google Shape;82;p11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3" name="Google Shape;83;p11"/>
            <p:cNvCxnSpPr/>
            <p:nvPr/>
          </p:nvCxnSpPr>
          <p:spPr>
            <a:xfrm>
              <a:off x="727425" y="4608450"/>
              <a:ext cx="0" cy="916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" name="Google Shape;84;p11"/>
            <p:cNvCxnSpPr/>
            <p:nvPr/>
          </p:nvCxnSpPr>
          <p:spPr>
            <a:xfrm>
              <a:off x="8430775" y="-382650"/>
              <a:ext cx="0" cy="916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5" name="Google Shape;85;p11"/>
          <p:cNvSpPr txBox="1"/>
          <p:nvPr>
            <p:ph hasCustomPrompt="1" type="title"/>
          </p:nvPr>
        </p:nvSpPr>
        <p:spPr>
          <a:xfrm>
            <a:off x="2603050" y="1856113"/>
            <a:ext cx="5827800" cy="1024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9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/>
          <p:nvPr>
            <p:ph idx="1" type="subTitle"/>
          </p:nvPr>
        </p:nvSpPr>
        <p:spPr>
          <a:xfrm>
            <a:off x="2603050" y="2880588"/>
            <a:ext cx="58278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1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91" name="Google Shape;91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4" name="Google Shape;94;p13"/>
          <p:cNvSpPr txBox="1"/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2" type="subTitle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3" type="subTitle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4" type="subTitle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hasCustomPrompt="1" idx="5" type="title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/>
          <p:nvPr>
            <p:ph hasCustomPrompt="1" idx="6" type="title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/>
          <p:nvPr>
            <p:ph hasCustomPrompt="1" idx="7" type="title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/>
          <p:nvPr>
            <p:ph hasCustomPrompt="1" idx="8" type="title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/>
          <p:nvPr>
            <p:ph idx="9" type="subTitle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13" type="subTitle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hasCustomPrompt="1" idx="14" type="title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/>
          <p:nvPr>
            <p:ph hasCustomPrompt="1" idx="15" type="title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/>
          <p:nvPr>
            <p:ph idx="16" type="subTitle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17" type="subTitle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18" type="subTitle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10" name="Google Shape;110;p13"/>
          <p:cNvSpPr txBox="1"/>
          <p:nvPr>
            <p:ph idx="19" type="subTitle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11" name="Google Shape;111;p13"/>
          <p:cNvSpPr txBox="1"/>
          <p:nvPr>
            <p:ph idx="20" type="subTitle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21" type="subTitle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-2125550" y="301862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4"/>
          <p:cNvGrpSpPr/>
          <p:nvPr/>
        </p:nvGrpSpPr>
        <p:grpSpPr>
          <a:xfrm>
            <a:off x="727425" y="-29250"/>
            <a:ext cx="8550550" cy="4637825"/>
            <a:chOff x="727425" y="-29250"/>
            <a:chExt cx="8550550" cy="4637825"/>
          </a:xfrm>
        </p:grpSpPr>
        <p:sp>
          <p:nvSpPr>
            <p:cNvPr id="116" name="Google Shape;116;p14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7" name="Google Shape;117;p14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14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9" name="Google Shape;119;p14"/>
          <p:cNvSpPr txBox="1"/>
          <p:nvPr>
            <p:ph type="title"/>
          </p:nvPr>
        </p:nvSpPr>
        <p:spPr>
          <a:xfrm>
            <a:off x="2212125" y="2464650"/>
            <a:ext cx="5913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2212125" y="838350"/>
            <a:ext cx="5913900" cy="16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35528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" name="Google Shape;123;p15"/>
          <p:cNvGrpSpPr/>
          <p:nvPr/>
        </p:nvGrpSpPr>
        <p:grpSpPr>
          <a:xfrm>
            <a:off x="-50475" y="232800"/>
            <a:ext cx="8961675" cy="4684500"/>
            <a:chOff x="-50475" y="232800"/>
            <a:chExt cx="8961675" cy="4684500"/>
          </a:xfrm>
        </p:grpSpPr>
        <p:sp>
          <p:nvSpPr>
            <p:cNvPr id="124" name="Google Shape;124;p1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5" name="Google Shape;125;p15"/>
            <p:cNvCxnSpPr/>
            <p:nvPr/>
          </p:nvCxnSpPr>
          <p:spPr>
            <a:xfrm rot="10800000">
              <a:off x="-50475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6" name="Google Shape;126;p15"/>
          <p:cNvSpPr txBox="1"/>
          <p:nvPr>
            <p:ph type="title"/>
          </p:nvPr>
        </p:nvSpPr>
        <p:spPr>
          <a:xfrm>
            <a:off x="720000" y="1203900"/>
            <a:ext cx="3198300" cy="15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1" type="subTitle"/>
          </p:nvPr>
        </p:nvSpPr>
        <p:spPr>
          <a:xfrm>
            <a:off x="720000" y="2706062"/>
            <a:ext cx="3198300" cy="14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5"/>
          <p:cNvSpPr/>
          <p:nvPr>
            <p:ph idx="2" type="pic"/>
          </p:nvPr>
        </p:nvSpPr>
        <p:spPr>
          <a:xfrm>
            <a:off x="4494050" y="0"/>
            <a:ext cx="4650000" cy="5143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/>
          <p:nvPr/>
        </p:nvSpPr>
        <p:spPr>
          <a:xfrm>
            <a:off x="-923000" y="-945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" name="Google Shape;131;p16"/>
          <p:cNvGrpSpPr/>
          <p:nvPr/>
        </p:nvGrpSpPr>
        <p:grpSpPr>
          <a:xfrm>
            <a:off x="-19050" y="232800"/>
            <a:ext cx="9176275" cy="4684500"/>
            <a:chOff x="-19050" y="232800"/>
            <a:chExt cx="9176275" cy="4684500"/>
          </a:xfrm>
        </p:grpSpPr>
        <p:sp>
          <p:nvSpPr>
            <p:cNvPr id="132" name="Google Shape;132;p1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3" name="Google Shape;133;p1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16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5" name="Google Shape;135;p16"/>
          <p:cNvSpPr txBox="1"/>
          <p:nvPr>
            <p:ph type="title"/>
          </p:nvPr>
        </p:nvSpPr>
        <p:spPr>
          <a:xfrm>
            <a:off x="878875" y="1533125"/>
            <a:ext cx="3024900" cy="6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idx="1" type="subTitle"/>
          </p:nvPr>
        </p:nvSpPr>
        <p:spPr>
          <a:xfrm>
            <a:off x="878875" y="2175300"/>
            <a:ext cx="3024900" cy="12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" name="Google Shape;139;p17"/>
          <p:cNvGrpSpPr/>
          <p:nvPr/>
        </p:nvGrpSpPr>
        <p:grpSpPr>
          <a:xfrm>
            <a:off x="232200" y="232800"/>
            <a:ext cx="8937900" cy="4932875"/>
            <a:chOff x="232200" y="232800"/>
            <a:chExt cx="8937900" cy="4932875"/>
          </a:xfrm>
        </p:grpSpPr>
        <p:sp>
          <p:nvSpPr>
            <p:cNvPr id="140" name="Google Shape;140;p1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1" name="Google Shape;141;p17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17"/>
            <p:cNvCxnSpPr/>
            <p:nvPr/>
          </p:nvCxnSpPr>
          <p:spPr>
            <a:xfrm>
              <a:off x="233525" y="4913075"/>
              <a:ext cx="0" cy="252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3" name="Google Shape;143;p17"/>
          <p:cNvSpPr txBox="1"/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4" name="Google Shape;144;p17"/>
          <p:cNvSpPr txBox="1"/>
          <p:nvPr>
            <p:ph idx="1" type="subTitle"/>
          </p:nvPr>
        </p:nvSpPr>
        <p:spPr>
          <a:xfrm>
            <a:off x="713250" y="1017725"/>
            <a:ext cx="77175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/>
          <p:nvPr/>
        </p:nvSpPr>
        <p:spPr>
          <a:xfrm>
            <a:off x="7069475" y="3282725"/>
            <a:ext cx="3701700" cy="3701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" name="Google Shape;147;p18"/>
          <p:cNvGrpSpPr/>
          <p:nvPr/>
        </p:nvGrpSpPr>
        <p:grpSpPr>
          <a:xfrm>
            <a:off x="-19050" y="232800"/>
            <a:ext cx="8930250" cy="5117250"/>
            <a:chOff x="-19050" y="232800"/>
            <a:chExt cx="8930250" cy="5117250"/>
          </a:xfrm>
        </p:grpSpPr>
        <p:sp>
          <p:nvSpPr>
            <p:cNvPr id="148" name="Google Shape;148;p1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9" name="Google Shape;149;p18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" name="Google Shape;150;p18"/>
            <p:cNvCxnSpPr/>
            <p:nvPr/>
          </p:nvCxnSpPr>
          <p:spPr>
            <a:xfrm rot="10800000">
              <a:off x="8911200" y="4917150"/>
              <a:ext cx="0" cy="432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1" name="Google Shape;151;p18"/>
          <p:cNvSpPr txBox="1"/>
          <p:nvPr>
            <p:ph type="title"/>
          </p:nvPr>
        </p:nvSpPr>
        <p:spPr>
          <a:xfrm>
            <a:off x="72232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2" name="Google Shape;152;p18"/>
          <p:cNvSpPr txBox="1"/>
          <p:nvPr>
            <p:ph idx="1" type="subTitle"/>
          </p:nvPr>
        </p:nvSpPr>
        <p:spPr>
          <a:xfrm>
            <a:off x="713175" y="1421525"/>
            <a:ext cx="5945400" cy="26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p19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156" name="Google Shape;156;p1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7" name="Google Shape;157;p19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" name="Google Shape;158;p19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9" name="Google Shape;15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" name="Google Shape;160;p19"/>
          <p:cNvSpPr txBox="1"/>
          <p:nvPr>
            <p:ph idx="1" type="subTitle"/>
          </p:nvPr>
        </p:nvSpPr>
        <p:spPr>
          <a:xfrm>
            <a:off x="977801" y="2514225"/>
            <a:ext cx="2242500" cy="9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9"/>
          <p:cNvSpPr txBox="1"/>
          <p:nvPr>
            <p:ph idx="2" type="subTitle"/>
          </p:nvPr>
        </p:nvSpPr>
        <p:spPr>
          <a:xfrm>
            <a:off x="3450748" y="2514225"/>
            <a:ext cx="2242500" cy="9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9"/>
          <p:cNvSpPr txBox="1"/>
          <p:nvPr>
            <p:ph idx="3" type="subTitle"/>
          </p:nvPr>
        </p:nvSpPr>
        <p:spPr>
          <a:xfrm>
            <a:off x="5923698" y="2514225"/>
            <a:ext cx="2242500" cy="9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9"/>
          <p:cNvSpPr txBox="1"/>
          <p:nvPr>
            <p:ph idx="4" type="subTitle"/>
          </p:nvPr>
        </p:nvSpPr>
        <p:spPr>
          <a:xfrm>
            <a:off x="977803" y="2285625"/>
            <a:ext cx="2242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5" type="subTitle"/>
          </p:nvPr>
        </p:nvSpPr>
        <p:spPr>
          <a:xfrm>
            <a:off x="3450747" y="2285625"/>
            <a:ext cx="2242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65" name="Google Shape;165;p19"/>
          <p:cNvSpPr txBox="1"/>
          <p:nvPr>
            <p:ph idx="6" type="subTitle"/>
          </p:nvPr>
        </p:nvSpPr>
        <p:spPr>
          <a:xfrm>
            <a:off x="5923697" y="2285625"/>
            <a:ext cx="2242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-725" y="1466925"/>
            <a:ext cx="939900" cy="2326875"/>
            <a:chOff x="-725" y="1466925"/>
            <a:chExt cx="939900" cy="2326875"/>
          </a:xfrm>
        </p:grpSpPr>
        <p:cxnSp>
          <p:nvCxnSpPr>
            <p:cNvPr id="169" name="Google Shape;169;p20"/>
            <p:cNvCxnSpPr/>
            <p:nvPr/>
          </p:nvCxnSpPr>
          <p:spPr>
            <a:xfrm>
              <a:off x="-725" y="1466925"/>
              <a:ext cx="939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20"/>
            <p:cNvCxnSpPr/>
            <p:nvPr/>
          </p:nvCxnSpPr>
          <p:spPr>
            <a:xfrm>
              <a:off x="-725" y="2668450"/>
              <a:ext cx="939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20"/>
            <p:cNvCxnSpPr/>
            <p:nvPr/>
          </p:nvCxnSpPr>
          <p:spPr>
            <a:xfrm>
              <a:off x="-725" y="3793800"/>
              <a:ext cx="939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2" name="Google Shape;172;p20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173" name="Google Shape;173;p2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4" name="Google Shape;174;p20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" name="Google Shape;175;p20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6" name="Google Shape;176;p20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7" name="Google Shape;177;p20"/>
          <p:cNvSpPr txBox="1"/>
          <p:nvPr>
            <p:ph idx="1" type="subTitle"/>
          </p:nvPr>
        </p:nvSpPr>
        <p:spPr>
          <a:xfrm>
            <a:off x="1731050" y="1640570"/>
            <a:ext cx="66132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0"/>
          <p:cNvSpPr txBox="1"/>
          <p:nvPr>
            <p:ph idx="2" type="subTitle"/>
          </p:nvPr>
        </p:nvSpPr>
        <p:spPr>
          <a:xfrm>
            <a:off x="1731050" y="2800360"/>
            <a:ext cx="6613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0"/>
          <p:cNvSpPr txBox="1"/>
          <p:nvPr>
            <p:ph idx="3" type="subTitle"/>
          </p:nvPr>
        </p:nvSpPr>
        <p:spPr>
          <a:xfrm>
            <a:off x="1731050" y="3957450"/>
            <a:ext cx="6613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0"/>
          <p:cNvSpPr txBox="1"/>
          <p:nvPr>
            <p:ph idx="4" type="subTitle"/>
          </p:nvPr>
        </p:nvSpPr>
        <p:spPr>
          <a:xfrm>
            <a:off x="1731050" y="1241275"/>
            <a:ext cx="66132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81" name="Google Shape;181;p20"/>
          <p:cNvSpPr txBox="1"/>
          <p:nvPr>
            <p:ph idx="5" type="subTitle"/>
          </p:nvPr>
        </p:nvSpPr>
        <p:spPr>
          <a:xfrm>
            <a:off x="1731050" y="2395400"/>
            <a:ext cx="6613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82" name="Google Shape;182;p20"/>
          <p:cNvSpPr txBox="1"/>
          <p:nvPr>
            <p:ph idx="6" type="subTitle"/>
          </p:nvPr>
        </p:nvSpPr>
        <p:spPr>
          <a:xfrm>
            <a:off x="1731050" y="3546826"/>
            <a:ext cx="6613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" name="Google Shape;22;p3"/>
          <p:cNvSpPr txBox="1"/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21"/>
          <p:cNvGrpSpPr/>
          <p:nvPr/>
        </p:nvGrpSpPr>
        <p:grpSpPr>
          <a:xfrm>
            <a:off x="232200" y="-60100"/>
            <a:ext cx="9070200" cy="4977400"/>
            <a:chOff x="232200" y="-60100"/>
            <a:chExt cx="9070200" cy="4977400"/>
          </a:xfrm>
        </p:grpSpPr>
        <p:sp>
          <p:nvSpPr>
            <p:cNvPr id="186" name="Google Shape;186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7" name="Google Shape;187;p21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" name="Google Shape;188;p21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9" name="Google Shape;18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21"/>
          <p:cNvSpPr txBox="1"/>
          <p:nvPr>
            <p:ph idx="1" type="subTitle"/>
          </p:nvPr>
        </p:nvSpPr>
        <p:spPr>
          <a:xfrm>
            <a:off x="2032350" y="1565625"/>
            <a:ext cx="4876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1"/>
          <p:cNvSpPr txBox="1"/>
          <p:nvPr>
            <p:ph idx="2" type="subTitle"/>
          </p:nvPr>
        </p:nvSpPr>
        <p:spPr>
          <a:xfrm>
            <a:off x="2641957" y="2723563"/>
            <a:ext cx="4876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1"/>
          <p:cNvSpPr txBox="1"/>
          <p:nvPr>
            <p:ph idx="3" type="subTitle"/>
          </p:nvPr>
        </p:nvSpPr>
        <p:spPr>
          <a:xfrm>
            <a:off x="3251557" y="3881500"/>
            <a:ext cx="4876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1"/>
          <p:cNvSpPr txBox="1"/>
          <p:nvPr>
            <p:ph idx="4" type="subTitle"/>
          </p:nvPr>
        </p:nvSpPr>
        <p:spPr>
          <a:xfrm>
            <a:off x="2032350" y="1253625"/>
            <a:ext cx="48768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94" name="Google Shape;194;p21"/>
          <p:cNvSpPr txBox="1"/>
          <p:nvPr>
            <p:ph idx="5" type="subTitle"/>
          </p:nvPr>
        </p:nvSpPr>
        <p:spPr>
          <a:xfrm>
            <a:off x="2641950" y="2412275"/>
            <a:ext cx="48768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95" name="Google Shape;195;p21"/>
          <p:cNvSpPr txBox="1"/>
          <p:nvPr>
            <p:ph idx="6" type="subTitle"/>
          </p:nvPr>
        </p:nvSpPr>
        <p:spPr>
          <a:xfrm>
            <a:off x="3251550" y="3570925"/>
            <a:ext cx="48768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22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199" name="Google Shape;199;p2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0" name="Google Shape;200;p22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" name="Google Shape;201;p22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2" name="Google Shape;202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3" name="Google Shape;203;p22"/>
          <p:cNvSpPr txBox="1"/>
          <p:nvPr>
            <p:ph idx="1" type="subTitle"/>
          </p:nvPr>
        </p:nvSpPr>
        <p:spPr>
          <a:xfrm>
            <a:off x="1762571" y="1752725"/>
            <a:ext cx="26874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2"/>
          <p:cNvSpPr txBox="1"/>
          <p:nvPr>
            <p:ph idx="2" type="subTitle"/>
          </p:nvPr>
        </p:nvSpPr>
        <p:spPr>
          <a:xfrm>
            <a:off x="5132667" y="1752725"/>
            <a:ext cx="26874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2"/>
          <p:cNvSpPr txBox="1"/>
          <p:nvPr>
            <p:ph idx="3" type="subTitle"/>
          </p:nvPr>
        </p:nvSpPr>
        <p:spPr>
          <a:xfrm>
            <a:off x="1762571" y="3336725"/>
            <a:ext cx="26874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2"/>
          <p:cNvSpPr txBox="1"/>
          <p:nvPr>
            <p:ph idx="4" type="subTitle"/>
          </p:nvPr>
        </p:nvSpPr>
        <p:spPr>
          <a:xfrm>
            <a:off x="5132667" y="3336725"/>
            <a:ext cx="26874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2"/>
          <p:cNvSpPr txBox="1"/>
          <p:nvPr>
            <p:ph idx="5" type="subTitle"/>
          </p:nvPr>
        </p:nvSpPr>
        <p:spPr>
          <a:xfrm>
            <a:off x="1762571" y="1524200"/>
            <a:ext cx="2687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08" name="Google Shape;208;p22"/>
          <p:cNvSpPr txBox="1"/>
          <p:nvPr>
            <p:ph idx="6" type="subTitle"/>
          </p:nvPr>
        </p:nvSpPr>
        <p:spPr>
          <a:xfrm>
            <a:off x="5132667" y="1524200"/>
            <a:ext cx="2687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09" name="Google Shape;209;p22"/>
          <p:cNvSpPr txBox="1"/>
          <p:nvPr>
            <p:ph idx="7" type="subTitle"/>
          </p:nvPr>
        </p:nvSpPr>
        <p:spPr>
          <a:xfrm>
            <a:off x="1762571" y="3091838"/>
            <a:ext cx="2687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10" name="Google Shape;210;p22"/>
          <p:cNvSpPr txBox="1"/>
          <p:nvPr>
            <p:ph idx="8" type="subTitle"/>
          </p:nvPr>
        </p:nvSpPr>
        <p:spPr>
          <a:xfrm>
            <a:off x="5132667" y="3091838"/>
            <a:ext cx="2687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" name="Google Shape;213;p23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214" name="Google Shape;214;p2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5" name="Google Shape;215;p23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23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7" name="Google Shape;217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" name="Google Shape;218;p23"/>
          <p:cNvSpPr txBox="1"/>
          <p:nvPr>
            <p:ph idx="1" type="subTitle"/>
          </p:nvPr>
        </p:nvSpPr>
        <p:spPr>
          <a:xfrm>
            <a:off x="874134" y="2145979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3"/>
          <p:cNvSpPr txBox="1"/>
          <p:nvPr>
            <p:ph idx="2" type="subTitle"/>
          </p:nvPr>
        </p:nvSpPr>
        <p:spPr>
          <a:xfrm>
            <a:off x="3319800" y="2145979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3"/>
          <p:cNvSpPr txBox="1"/>
          <p:nvPr>
            <p:ph idx="3" type="subTitle"/>
          </p:nvPr>
        </p:nvSpPr>
        <p:spPr>
          <a:xfrm>
            <a:off x="874134" y="3635775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3"/>
          <p:cNvSpPr txBox="1"/>
          <p:nvPr>
            <p:ph idx="4" type="subTitle"/>
          </p:nvPr>
        </p:nvSpPr>
        <p:spPr>
          <a:xfrm>
            <a:off x="3319800" y="3635775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3"/>
          <p:cNvSpPr txBox="1"/>
          <p:nvPr>
            <p:ph idx="5" type="subTitle"/>
          </p:nvPr>
        </p:nvSpPr>
        <p:spPr>
          <a:xfrm>
            <a:off x="5765466" y="2145979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3"/>
          <p:cNvSpPr txBox="1"/>
          <p:nvPr>
            <p:ph idx="6" type="subTitle"/>
          </p:nvPr>
        </p:nvSpPr>
        <p:spPr>
          <a:xfrm>
            <a:off x="5765466" y="3635775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3"/>
          <p:cNvSpPr txBox="1"/>
          <p:nvPr>
            <p:ph idx="7" type="subTitle"/>
          </p:nvPr>
        </p:nvSpPr>
        <p:spPr>
          <a:xfrm>
            <a:off x="872334" y="1769325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25" name="Google Shape;225;p23"/>
          <p:cNvSpPr txBox="1"/>
          <p:nvPr>
            <p:ph idx="8" type="subTitle"/>
          </p:nvPr>
        </p:nvSpPr>
        <p:spPr>
          <a:xfrm>
            <a:off x="3318000" y="1769325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26" name="Google Shape;226;p23"/>
          <p:cNvSpPr txBox="1"/>
          <p:nvPr>
            <p:ph idx="9" type="subTitle"/>
          </p:nvPr>
        </p:nvSpPr>
        <p:spPr>
          <a:xfrm>
            <a:off x="5763666" y="1769325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27" name="Google Shape;227;p23"/>
          <p:cNvSpPr txBox="1"/>
          <p:nvPr>
            <p:ph idx="13" type="subTitle"/>
          </p:nvPr>
        </p:nvSpPr>
        <p:spPr>
          <a:xfrm>
            <a:off x="872334" y="3258926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28" name="Google Shape;228;p23"/>
          <p:cNvSpPr txBox="1"/>
          <p:nvPr>
            <p:ph idx="14" type="subTitle"/>
          </p:nvPr>
        </p:nvSpPr>
        <p:spPr>
          <a:xfrm>
            <a:off x="3318000" y="3258926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29" name="Google Shape;229;p23"/>
          <p:cNvSpPr txBox="1"/>
          <p:nvPr>
            <p:ph idx="15" type="subTitle"/>
          </p:nvPr>
        </p:nvSpPr>
        <p:spPr>
          <a:xfrm>
            <a:off x="5763666" y="3258926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6309175" y="248697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" name="Google Shape;232;p24"/>
          <p:cNvGrpSpPr/>
          <p:nvPr/>
        </p:nvGrpSpPr>
        <p:grpSpPr>
          <a:xfrm>
            <a:off x="-69525" y="539500"/>
            <a:ext cx="9455500" cy="4069200"/>
            <a:chOff x="-69525" y="539500"/>
            <a:chExt cx="9455500" cy="4069200"/>
          </a:xfrm>
        </p:grpSpPr>
        <p:grpSp>
          <p:nvGrpSpPr>
            <p:cNvPr id="233" name="Google Shape;233;p24"/>
            <p:cNvGrpSpPr/>
            <p:nvPr/>
          </p:nvGrpSpPr>
          <p:grpSpPr>
            <a:xfrm>
              <a:off x="713225" y="539500"/>
              <a:ext cx="8672750" cy="4069200"/>
              <a:chOff x="713225" y="539500"/>
              <a:chExt cx="8672750" cy="4069200"/>
            </a:xfrm>
          </p:grpSpPr>
          <p:sp>
            <p:nvSpPr>
              <p:cNvPr id="234" name="Google Shape;234;p24"/>
              <p:cNvSpPr/>
              <p:nvPr/>
            </p:nvSpPr>
            <p:spPr>
              <a:xfrm>
                <a:off x="713225" y="539500"/>
                <a:ext cx="7717500" cy="40692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35" name="Google Shape;235;p24"/>
              <p:cNvCxnSpPr/>
              <p:nvPr/>
            </p:nvCxnSpPr>
            <p:spPr>
              <a:xfrm>
                <a:off x="8407675" y="4608575"/>
                <a:ext cx="9783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36" name="Google Shape;236;p24"/>
            <p:cNvCxnSpPr/>
            <p:nvPr/>
          </p:nvCxnSpPr>
          <p:spPr>
            <a:xfrm rot="10800000">
              <a:off x="-69525" y="539500"/>
              <a:ext cx="789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7" name="Google Shape;237;p24"/>
          <p:cNvSpPr txBox="1"/>
          <p:nvPr>
            <p:ph hasCustomPrompt="1" type="title"/>
          </p:nvPr>
        </p:nvSpPr>
        <p:spPr>
          <a:xfrm>
            <a:off x="707575" y="539500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24"/>
          <p:cNvSpPr txBox="1"/>
          <p:nvPr>
            <p:ph idx="1" type="subTitle"/>
          </p:nvPr>
        </p:nvSpPr>
        <p:spPr>
          <a:xfrm>
            <a:off x="707575" y="1308392"/>
            <a:ext cx="40512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" name="Google Shape;239;p24"/>
          <p:cNvSpPr txBox="1"/>
          <p:nvPr>
            <p:ph hasCustomPrompt="1" idx="2" type="title"/>
          </p:nvPr>
        </p:nvSpPr>
        <p:spPr>
          <a:xfrm>
            <a:off x="707575" y="1901349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24"/>
          <p:cNvSpPr txBox="1"/>
          <p:nvPr>
            <p:ph idx="3" type="subTitle"/>
          </p:nvPr>
        </p:nvSpPr>
        <p:spPr>
          <a:xfrm>
            <a:off x="707575" y="2670245"/>
            <a:ext cx="40512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" name="Google Shape;241;p24"/>
          <p:cNvSpPr txBox="1"/>
          <p:nvPr>
            <p:ph hasCustomPrompt="1" idx="4" type="title"/>
          </p:nvPr>
        </p:nvSpPr>
        <p:spPr>
          <a:xfrm>
            <a:off x="707575" y="3263198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24"/>
          <p:cNvSpPr txBox="1"/>
          <p:nvPr>
            <p:ph idx="5" type="subTitle"/>
          </p:nvPr>
        </p:nvSpPr>
        <p:spPr>
          <a:xfrm>
            <a:off x="707575" y="4032098"/>
            <a:ext cx="40512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" name="Google Shape;245;p25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46" name="Google Shape;246;p2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7" name="Google Shape;247;p25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25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9" name="Google Shape;249;p25"/>
          <p:cNvSpPr txBox="1"/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-9243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6"/>
          <p:cNvGrpSpPr/>
          <p:nvPr/>
        </p:nvGrpSpPr>
        <p:grpSpPr>
          <a:xfrm>
            <a:off x="232200" y="232800"/>
            <a:ext cx="8988300" cy="4964300"/>
            <a:chOff x="232200" y="232800"/>
            <a:chExt cx="8988300" cy="4964300"/>
          </a:xfrm>
        </p:grpSpPr>
        <p:sp>
          <p:nvSpPr>
            <p:cNvPr id="253" name="Google Shape;253;p2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4" name="Google Shape;254;p2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" name="Google Shape;255;p26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6" name="Google Shape;256;p26"/>
          <p:cNvSpPr txBox="1"/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/>
          <p:nvPr/>
        </p:nvSpPr>
        <p:spPr>
          <a:xfrm>
            <a:off x="6677100" y="-9050"/>
            <a:ext cx="5161500" cy="51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7"/>
          <p:cNvGrpSpPr/>
          <p:nvPr/>
        </p:nvGrpSpPr>
        <p:grpSpPr>
          <a:xfrm>
            <a:off x="713223" y="-79050"/>
            <a:ext cx="8791100" cy="4687625"/>
            <a:chOff x="-669332" y="-79050"/>
            <a:chExt cx="10173707" cy="4687625"/>
          </a:xfrm>
        </p:grpSpPr>
        <p:sp>
          <p:nvSpPr>
            <p:cNvPr id="260" name="Google Shape;260;p27"/>
            <p:cNvSpPr/>
            <p:nvPr/>
          </p:nvSpPr>
          <p:spPr>
            <a:xfrm>
              <a:off x="-669325" y="533550"/>
              <a:ext cx="91002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1" name="Google Shape;261;p27"/>
            <p:cNvCxnSpPr/>
            <p:nvPr/>
          </p:nvCxnSpPr>
          <p:spPr>
            <a:xfrm rot="10800000">
              <a:off x="-669332" y="-79050"/>
              <a:ext cx="0" cy="62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27"/>
            <p:cNvCxnSpPr/>
            <p:nvPr/>
          </p:nvCxnSpPr>
          <p:spPr>
            <a:xfrm>
              <a:off x="8425275" y="4608575"/>
              <a:ext cx="10791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3" name="Google Shape;263;p27"/>
          <p:cNvSpPr txBox="1"/>
          <p:nvPr>
            <p:ph type="title"/>
          </p:nvPr>
        </p:nvSpPr>
        <p:spPr>
          <a:xfrm>
            <a:off x="1094263" y="7783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4" name="Google Shape;264;p27"/>
          <p:cNvSpPr txBox="1"/>
          <p:nvPr>
            <p:ph idx="1" type="subTitle"/>
          </p:nvPr>
        </p:nvSpPr>
        <p:spPr>
          <a:xfrm>
            <a:off x="1094225" y="1651512"/>
            <a:ext cx="44481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7"/>
          <p:cNvSpPr txBox="1"/>
          <p:nvPr/>
        </p:nvSpPr>
        <p:spPr>
          <a:xfrm>
            <a:off x="1094225" y="3383825"/>
            <a:ext cx="57972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 This presentation template was created by </a:t>
            </a:r>
            <a:r>
              <a:rPr b="1" lang="es-419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s-419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s-419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includes icons by</a:t>
            </a:r>
            <a:r>
              <a:rPr b="1" lang="es-419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r>
              <a:rPr b="1" lang="es-419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s-419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s-419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infographics &amp; images by </a:t>
            </a:r>
            <a:r>
              <a:rPr b="1" lang="es-419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s-419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b="1" sz="1200" u="sng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-19050" y="232800"/>
            <a:ext cx="8930250" cy="5027400"/>
            <a:chOff x="-19050" y="232800"/>
            <a:chExt cx="8930250" cy="5027400"/>
          </a:xfrm>
        </p:grpSpPr>
        <p:sp>
          <p:nvSpPr>
            <p:cNvPr id="28" name="Google Shape;28;p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" name="Google Shape;29;p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" name="Google Shape;30;p4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" name="Google Shape;3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-77100" y="232800"/>
            <a:ext cx="8988300" cy="4964300"/>
            <a:chOff x="-77100" y="232800"/>
            <a:chExt cx="8988300" cy="4964300"/>
          </a:xfrm>
        </p:grpSpPr>
        <p:sp>
          <p:nvSpPr>
            <p:cNvPr id="36" name="Google Shape;3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" name="Google Shape;37;p5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" name="Google Shape;38;p5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9" name="Google Shape;3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4651268" y="1736553"/>
            <a:ext cx="37728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41" name="Google Shape;41;p5"/>
          <p:cNvSpPr txBox="1"/>
          <p:nvPr>
            <p:ph idx="2" type="subTitle"/>
          </p:nvPr>
        </p:nvSpPr>
        <p:spPr>
          <a:xfrm>
            <a:off x="720000" y="1736553"/>
            <a:ext cx="37728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/>
        </p:txBody>
      </p:sp>
      <p:sp>
        <p:nvSpPr>
          <p:cNvPr id="42" name="Google Shape;42;p5"/>
          <p:cNvSpPr txBox="1"/>
          <p:nvPr>
            <p:ph idx="3" type="subTitle"/>
          </p:nvPr>
        </p:nvSpPr>
        <p:spPr>
          <a:xfrm>
            <a:off x="720000" y="1451250"/>
            <a:ext cx="3772800" cy="3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4" type="subTitle"/>
          </p:nvPr>
        </p:nvSpPr>
        <p:spPr>
          <a:xfrm>
            <a:off x="4651268" y="1451250"/>
            <a:ext cx="3772800" cy="3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47" name="Google Shape;47;p6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48" name="Google Shape;48;p6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9" name="Google Shape;49;p6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51" name="Google Shape;51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" name="Google Shape;55;p7"/>
          <p:cNvGrpSpPr/>
          <p:nvPr/>
        </p:nvGrpSpPr>
        <p:grpSpPr>
          <a:xfrm>
            <a:off x="-19050" y="-16000"/>
            <a:ext cx="8930250" cy="4933300"/>
            <a:chOff x="-19050" y="-16000"/>
            <a:chExt cx="8930250" cy="4933300"/>
          </a:xfrm>
        </p:grpSpPr>
        <p:sp>
          <p:nvSpPr>
            <p:cNvPr id="56" name="Google Shape;56;p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7" name="Google Shape;57;p7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7"/>
            <p:cNvCxnSpPr/>
            <p:nvPr/>
          </p:nvCxnSpPr>
          <p:spPr>
            <a:xfrm rot="10800000">
              <a:off x="8911200" y="-16000"/>
              <a:ext cx="0" cy="258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9" name="Google Shape;59;p7"/>
          <p:cNvSpPr txBox="1"/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" type="subTitle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2007375" y="277690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8"/>
          <p:cNvGrpSpPr/>
          <p:nvPr/>
        </p:nvGrpSpPr>
        <p:grpSpPr>
          <a:xfrm>
            <a:off x="-25" y="533550"/>
            <a:ext cx="9270975" cy="4075025"/>
            <a:chOff x="-25" y="533550"/>
            <a:chExt cx="9270975" cy="4075025"/>
          </a:xfrm>
        </p:grpSpPr>
        <p:sp>
          <p:nvSpPr>
            <p:cNvPr id="64" name="Google Shape;64;p8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65" name="Google Shape;65;p8"/>
            <p:cNvCxnSpPr/>
            <p:nvPr/>
          </p:nvCxnSpPr>
          <p:spPr>
            <a:xfrm rot="10800000">
              <a:off x="8430950" y="533550"/>
              <a:ext cx="840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8"/>
            <p:cNvCxnSpPr/>
            <p:nvPr/>
          </p:nvCxnSpPr>
          <p:spPr>
            <a:xfrm rot="10800000">
              <a:off x="-25" y="4608575"/>
              <a:ext cx="740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7" name="Google Shape;67;p8"/>
          <p:cNvSpPr txBox="1"/>
          <p:nvPr>
            <p:ph type="title"/>
          </p:nvPr>
        </p:nvSpPr>
        <p:spPr>
          <a:xfrm>
            <a:off x="1644450" y="1733400"/>
            <a:ext cx="5855100" cy="7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4" name="Google Shape;74;p9"/>
          <p:cNvSpPr txBox="1"/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" type="subTitle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0"/>
          <p:cNvSpPr txBox="1"/>
          <p:nvPr>
            <p:ph type="title"/>
          </p:nvPr>
        </p:nvSpPr>
        <p:spPr>
          <a:xfrm>
            <a:off x="720000" y="4045175"/>
            <a:ext cx="7710900" cy="56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2509" y="3838225"/>
            <a:ext cx="1188892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775" y="4042350"/>
            <a:ext cx="1321948" cy="3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>
            <p:ph type="ctrTitle"/>
          </p:nvPr>
        </p:nvSpPr>
        <p:spPr>
          <a:xfrm>
            <a:off x="1047775" y="912938"/>
            <a:ext cx="5897400" cy="13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Presentación Final - Arca</a:t>
            </a:r>
            <a:endParaRPr/>
          </a:p>
        </p:txBody>
      </p:sp>
      <p:sp>
        <p:nvSpPr>
          <p:cNvPr id="286" name="Google Shape;286;p30"/>
          <p:cNvSpPr txBox="1"/>
          <p:nvPr>
            <p:ph idx="1" type="subTitle"/>
          </p:nvPr>
        </p:nvSpPr>
        <p:spPr>
          <a:xfrm>
            <a:off x="1047775" y="2255163"/>
            <a:ext cx="58974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Equipo 4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Miguel Ángel Bermea Rodríguez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Francia García Romero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Samantha Daniela Guanipa Ugas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Eduardo Martínez Martínez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Alexia Elizabeth Naredo Betancourt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Fabián Trejo Díaz Barreiro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9"/>
          <p:cNvSpPr txBox="1"/>
          <p:nvPr>
            <p:ph type="title"/>
          </p:nvPr>
        </p:nvSpPr>
        <p:spPr>
          <a:xfrm>
            <a:off x="720000" y="445025"/>
            <a:ext cx="172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Sistema</a:t>
            </a:r>
            <a:endParaRPr/>
          </a:p>
        </p:txBody>
      </p:sp>
      <p:pic>
        <p:nvPicPr>
          <p:cNvPr id="366" name="Google Shape;3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409" y="4238200"/>
            <a:ext cx="1188892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27843"/>
            <a:ext cx="1188900" cy="314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2524" y="1193550"/>
            <a:ext cx="4683749" cy="294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Sistema</a:t>
            </a:r>
            <a:endParaRPr/>
          </a:p>
        </p:txBody>
      </p:sp>
      <p:pic>
        <p:nvPicPr>
          <p:cNvPr id="374" name="Google Shape;3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575" y="771475"/>
            <a:ext cx="3515551" cy="352258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75" name="Google Shape;37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409" y="4238200"/>
            <a:ext cx="1188892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527843"/>
            <a:ext cx="1188900" cy="314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Sistema</a:t>
            </a:r>
            <a:endParaRPr/>
          </a:p>
        </p:txBody>
      </p:sp>
      <p:pic>
        <p:nvPicPr>
          <p:cNvPr id="382" name="Google Shape;3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575" y="771475"/>
            <a:ext cx="3515551" cy="3515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3" name="Google Shape;38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409" y="4238200"/>
            <a:ext cx="1188892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527843"/>
            <a:ext cx="1188900" cy="314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/>
          <p:nvPr>
            <p:ph type="title"/>
          </p:nvPr>
        </p:nvSpPr>
        <p:spPr>
          <a:xfrm>
            <a:off x="720000" y="769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Implementaciones futuras</a:t>
            </a:r>
            <a:endParaRPr/>
          </a:p>
        </p:txBody>
      </p:sp>
      <p:sp>
        <p:nvSpPr>
          <p:cNvPr id="390" name="Google Shape;390;p42"/>
          <p:cNvSpPr txBox="1"/>
          <p:nvPr>
            <p:ph idx="1" type="body"/>
          </p:nvPr>
        </p:nvSpPr>
        <p:spPr>
          <a:xfrm>
            <a:off x="720000" y="1576325"/>
            <a:ext cx="3562200" cy="28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Un dataset de productos </a:t>
            </a:r>
            <a:r>
              <a:rPr lang="es-419" sz="1800"/>
              <a:t>de una magnitud mayor y de mayor calidad.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Una librería de imágenes de alta calidad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I</a:t>
            </a:r>
            <a:r>
              <a:rPr lang="es-419" sz="1800"/>
              <a:t>mplementación en la nube.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Mejorar interfaz. </a:t>
            </a:r>
            <a:endParaRPr sz="1800"/>
          </a:p>
        </p:txBody>
      </p:sp>
      <p:pic>
        <p:nvPicPr>
          <p:cNvPr id="391" name="Google Shape;3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463" y="1576328"/>
            <a:ext cx="3562276" cy="2370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2" name="Google Shape;39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409" y="4238200"/>
            <a:ext cx="1188892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527843"/>
            <a:ext cx="1188900" cy="314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Desafío</a:t>
            </a:r>
            <a:endParaRPr/>
          </a:p>
        </p:txBody>
      </p:sp>
      <p:sp>
        <p:nvSpPr>
          <p:cNvPr id="292" name="Google Shape;292;p31"/>
          <p:cNvSpPr txBox="1"/>
          <p:nvPr>
            <p:ph idx="1" type="body"/>
          </p:nvPr>
        </p:nvSpPr>
        <p:spPr>
          <a:xfrm>
            <a:off x="720000" y="941525"/>
            <a:ext cx="78174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El reto consistió en realizar un flyer que fuera generado a través del uso de Generative AI, integrando imágenes y texto, con fines promocionales para los </a:t>
            </a:r>
            <a:r>
              <a:rPr lang="es-419" sz="1700"/>
              <a:t>productos</a:t>
            </a:r>
            <a:r>
              <a:rPr lang="es-419" sz="1700"/>
              <a:t> de Arca Continental.</a:t>
            </a:r>
            <a:endParaRPr sz="1700"/>
          </a:p>
        </p:txBody>
      </p:sp>
      <p:pic>
        <p:nvPicPr>
          <p:cNvPr id="293" name="Google Shape;2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450" y="2358087"/>
            <a:ext cx="2917400" cy="2169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4" name="Google Shape;2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409" y="4238200"/>
            <a:ext cx="1188892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527843"/>
            <a:ext cx="1188900" cy="314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4938" y="1897750"/>
            <a:ext cx="2630100" cy="26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Propuesta</a:t>
            </a:r>
            <a:endParaRPr/>
          </a:p>
        </p:txBody>
      </p:sp>
      <p:sp>
        <p:nvSpPr>
          <p:cNvPr id="302" name="Google Shape;302;p32"/>
          <p:cNvSpPr txBox="1"/>
          <p:nvPr/>
        </p:nvSpPr>
        <p:spPr>
          <a:xfrm>
            <a:off x="491400" y="1188938"/>
            <a:ext cx="4582500" cy="31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595959"/>
                </a:solidFill>
              </a:rPr>
              <a:t>Creación de Flyer Publicitario</a:t>
            </a:r>
            <a:endParaRPr b="1"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595959"/>
                </a:solidFill>
              </a:rPr>
              <a:t>A partir de un prompt específico, crear:</a:t>
            </a:r>
            <a:endParaRPr sz="1800">
              <a:solidFill>
                <a:srgbClr val="595959"/>
              </a:solidFill>
            </a:endParaRPr>
          </a:p>
          <a:p>
            <a:pPr indent="-33432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●"/>
            </a:pPr>
            <a:r>
              <a:rPr lang="es-419" sz="1800">
                <a:solidFill>
                  <a:srgbClr val="595959"/>
                </a:solidFill>
              </a:rPr>
              <a:t>Descripción gráfica del anuncio.</a:t>
            </a:r>
            <a:endParaRPr sz="1800">
              <a:solidFill>
                <a:srgbClr val="595959"/>
              </a:solidFill>
            </a:endParaRPr>
          </a:p>
          <a:p>
            <a:pPr indent="-33432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●"/>
            </a:pPr>
            <a:r>
              <a:rPr lang="es-419" sz="1800">
                <a:solidFill>
                  <a:srgbClr val="595959"/>
                </a:solidFill>
              </a:rPr>
              <a:t>Texto promocional a insertar en el anuncio utilizando el modelo</a:t>
            </a:r>
            <a:r>
              <a:rPr lang="es-419" sz="1800">
                <a:solidFill>
                  <a:schemeClr val="lt2"/>
                </a:solidFill>
              </a:rPr>
              <a:t> </a:t>
            </a:r>
            <a:r>
              <a:rPr b="1" lang="es-419" sz="1800">
                <a:solidFill>
                  <a:schemeClr val="lt2"/>
                </a:solidFill>
              </a:rPr>
              <a:t>GPT-4 [Desarrollado por OpenAI]</a:t>
            </a:r>
            <a:r>
              <a:rPr b="1" lang="es-419" sz="1800">
                <a:solidFill>
                  <a:srgbClr val="595959"/>
                </a:solidFill>
              </a:rPr>
              <a:t>.</a:t>
            </a:r>
            <a:endParaRPr b="1" sz="1800">
              <a:solidFill>
                <a:srgbClr val="595959"/>
              </a:solidFill>
            </a:endParaRPr>
          </a:p>
          <a:p>
            <a:pPr indent="-33432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●"/>
            </a:pPr>
            <a:r>
              <a:rPr lang="es-419" sz="1800">
                <a:solidFill>
                  <a:srgbClr val="595959"/>
                </a:solidFill>
              </a:rPr>
              <a:t>Fondo del anuncio a través del modelo </a:t>
            </a:r>
            <a:r>
              <a:rPr b="1" lang="es-419" sz="1800">
                <a:solidFill>
                  <a:schemeClr val="lt2"/>
                </a:solidFill>
              </a:rPr>
              <a:t>Stable Diffusion [Desarrollado por Stability AI] con licencia “MIT”.</a:t>
            </a:r>
            <a:endParaRPr b="1" sz="1800">
              <a:solidFill>
                <a:schemeClr val="lt2"/>
              </a:solidFill>
            </a:endParaRPr>
          </a:p>
          <a:p>
            <a:pPr indent="-334327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95959"/>
              </a:buClr>
              <a:buSzPct val="100000"/>
              <a:buChar char="●"/>
            </a:pPr>
            <a:r>
              <a:rPr lang="es-419" sz="1800">
                <a:solidFill>
                  <a:srgbClr val="595959"/>
                </a:solidFill>
              </a:rPr>
              <a:t>Selección de la imagen a utilizar del producto a través de una base de datos de imágenes.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303" name="Google Shape;303;p32"/>
          <p:cNvPicPr preferRelativeResize="0"/>
          <p:nvPr/>
        </p:nvPicPr>
        <p:blipFill rotWithShape="1">
          <a:blip r:embed="rId3">
            <a:alphaModFix/>
          </a:blip>
          <a:srcRect b="28186" l="3595" r="3734" t="4154"/>
          <a:stretch/>
        </p:blipFill>
        <p:spPr>
          <a:xfrm>
            <a:off x="5339450" y="737100"/>
            <a:ext cx="3284301" cy="3213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4" name="Google Shape;304;p32"/>
          <p:cNvSpPr txBox="1"/>
          <p:nvPr/>
        </p:nvSpPr>
        <p:spPr>
          <a:xfrm>
            <a:off x="6060075" y="3950800"/>
            <a:ext cx="268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200">
                <a:solidFill>
                  <a:schemeClr val="lt2"/>
                </a:solidFill>
              </a:rPr>
              <a:t>Ilustración de la propuesta</a:t>
            </a:r>
            <a:endParaRPr sz="1200">
              <a:solidFill>
                <a:schemeClr val="lt2"/>
              </a:solidFill>
            </a:endParaRPr>
          </a:p>
        </p:txBody>
      </p:sp>
      <p:pic>
        <p:nvPicPr>
          <p:cNvPr id="305" name="Google Shape;3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409" y="4238200"/>
            <a:ext cx="1188892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527843"/>
            <a:ext cx="1188900" cy="314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type="title"/>
          </p:nvPr>
        </p:nvSpPr>
        <p:spPr>
          <a:xfrm>
            <a:off x="4532650" y="1851375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Primeros resultados</a:t>
            </a:r>
            <a:endParaRPr/>
          </a:p>
        </p:txBody>
      </p:sp>
      <p:sp>
        <p:nvSpPr>
          <p:cNvPr id="312" name="Google Shape;312;p33"/>
          <p:cNvSpPr txBox="1"/>
          <p:nvPr>
            <p:ph idx="1" type="body"/>
          </p:nvPr>
        </p:nvSpPr>
        <p:spPr>
          <a:xfrm>
            <a:off x="4532650" y="2571750"/>
            <a:ext cx="42603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-419" sz="1900"/>
              <a:t>Buenos colores.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-419" sz="1900"/>
              <a:t>Pobre </a:t>
            </a:r>
            <a:r>
              <a:rPr lang="es-419" sz="1900"/>
              <a:t>descripción</a:t>
            </a:r>
            <a:r>
              <a:rPr lang="es-419" sz="1900"/>
              <a:t> de productos.</a:t>
            </a:r>
            <a:endParaRPr sz="1900"/>
          </a:p>
        </p:txBody>
      </p:sp>
      <p:pic>
        <p:nvPicPr>
          <p:cNvPr id="313" name="Google Shape;3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25" y="1228675"/>
            <a:ext cx="3085724" cy="3085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4" name="Google Shape;3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409" y="4238200"/>
            <a:ext cx="1188892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527843"/>
            <a:ext cx="1188900" cy="314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4"/>
          <p:cNvPicPr preferRelativeResize="0"/>
          <p:nvPr/>
        </p:nvPicPr>
        <p:blipFill rotWithShape="1">
          <a:blip r:embed="rId3">
            <a:alphaModFix/>
          </a:blip>
          <a:srcRect b="6999" l="11419" r="11419" t="27215"/>
          <a:stretch/>
        </p:blipFill>
        <p:spPr>
          <a:xfrm>
            <a:off x="888425" y="1152475"/>
            <a:ext cx="3085725" cy="3085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1" name="Google Shape;32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409" y="4238200"/>
            <a:ext cx="1188892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527843"/>
            <a:ext cx="1188900" cy="31405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4"/>
          <p:cNvSpPr txBox="1"/>
          <p:nvPr>
            <p:ph type="title"/>
          </p:nvPr>
        </p:nvSpPr>
        <p:spPr>
          <a:xfrm>
            <a:off x="4532650" y="1851375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Primeros resultados</a:t>
            </a:r>
            <a:endParaRPr/>
          </a:p>
        </p:txBody>
      </p:sp>
      <p:sp>
        <p:nvSpPr>
          <p:cNvPr id="324" name="Google Shape;324;p34"/>
          <p:cNvSpPr txBox="1"/>
          <p:nvPr>
            <p:ph idx="1" type="body"/>
          </p:nvPr>
        </p:nvSpPr>
        <p:spPr>
          <a:xfrm>
            <a:off x="4532650" y="2571750"/>
            <a:ext cx="4260300" cy="15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-419" sz="1900"/>
              <a:t>Mejor despliegue de productos.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-419" sz="1900"/>
              <a:t>Pobre fidelidad de productos.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-419" sz="1900"/>
              <a:t>Carece descripción.</a:t>
            </a:r>
            <a:endParaRPr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275" y="1152475"/>
            <a:ext cx="3085724" cy="3085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0" name="Google Shape;3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409" y="4238200"/>
            <a:ext cx="1188892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527843"/>
            <a:ext cx="1188900" cy="314057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5"/>
          <p:cNvSpPr txBox="1"/>
          <p:nvPr>
            <p:ph type="title"/>
          </p:nvPr>
        </p:nvSpPr>
        <p:spPr>
          <a:xfrm>
            <a:off x="4532650" y="1851375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Primeros resultados</a:t>
            </a:r>
            <a:endParaRPr/>
          </a:p>
        </p:txBody>
      </p:sp>
      <p:sp>
        <p:nvSpPr>
          <p:cNvPr id="333" name="Google Shape;333;p35"/>
          <p:cNvSpPr txBox="1"/>
          <p:nvPr>
            <p:ph idx="1" type="body"/>
          </p:nvPr>
        </p:nvSpPr>
        <p:spPr>
          <a:xfrm>
            <a:off x="4532650" y="2571750"/>
            <a:ext cx="4260300" cy="15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-419" sz="1900"/>
              <a:t>Mejor fidelidad de productos.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-419" sz="1900"/>
              <a:t>Pobre composición de imagen.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675" y="1152475"/>
            <a:ext cx="3085724" cy="3085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9" name="Google Shape;33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409" y="4238200"/>
            <a:ext cx="1188892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527843"/>
            <a:ext cx="1188900" cy="31405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6"/>
          <p:cNvSpPr txBox="1"/>
          <p:nvPr>
            <p:ph type="title"/>
          </p:nvPr>
        </p:nvSpPr>
        <p:spPr>
          <a:xfrm>
            <a:off x="4532650" y="1851375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Primeros resultados</a:t>
            </a:r>
            <a:endParaRPr/>
          </a:p>
        </p:txBody>
      </p:sp>
      <p:sp>
        <p:nvSpPr>
          <p:cNvPr id="342" name="Google Shape;342;p36"/>
          <p:cNvSpPr txBox="1"/>
          <p:nvPr>
            <p:ph idx="1" type="body"/>
          </p:nvPr>
        </p:nvSpPr>
        <p:spPr>
          <a:xfrm>
            <a:off x="4532650" y="2571750"/>
            <a:ext cx="4260300" cy="15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-419" sz="1900"/>
              <a:t>Mejor composición.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-419" sz="1900"/>
              <a:t>Carece texto.</a:t>
            </a:r>
            <a:endParaRPr sz="1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409" y="4238200"/>
            <a:ext cx="1188892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27843"/>
            <a:ext cx="1188900" cy="314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950" y="1105088"/>
            <a:ext cx="3085724" cy="3085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0" name="Google Shape;350;p37"/>
          <p:cNvSpPr txBox="1"/>
          <p:nvPr>
            <p:ph type="title"/>
          </p:nvPr>
        </p:nvSpPr>
        <p:spPr>
          <a:xfrm>
            <a:off x="4532650" y="1851375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Primeros resultados</a:t>
            </a:r>
            <a:endParaRPr/>
          </a:p>
        </p:txBody>
      </p:sp>
      <p:sp>
        <p:nvSpPr>
          <p:cNvPr id="351" name="Google Shape;351;p37"/>
          <p:cNvSpPr txBox="1"/>
          <p:nvPr>
            <p:ph idx="1" type="body"/>
          </p:nvPr>
        </p:nvSpPr>
        <p:spPr>
          <a:xfrm>
            <a:off x="4532650" y="2571750"/>
            <a:ext cx="4260300" cy="15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-419" sz="1900"/>
              <a:t>Mejor texto.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-419" sz="1900"/>
              <a:t>Mucha saturación.</a:t>
            </a:r>
            <a:endParaRPr sz="1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850" y="1152475"/>
            <a:ext cx="3085724" cy="3085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7" name="Google Shape;3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409" y="4238200"/>
            <a:ext cx="1188892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527843"/>
            <a:ext cx="1188900" cy="314057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8"/>
          <p:cNvSpPr txBox="1"/>
          <p:nvPr>
            <p:ph type="title"/>
          </p:nvPr>
        </p:nvSpPr>
        <p:spPr>
          <a:xfrm>
            <a:off x="4532650" y="1851375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Propuesta Final</a:t>
            </a:r>
            <a:endParaRPr/>
          </a:p>
        </p:txBody>
      </p:sp>
      <p:sp>
        <p:nvSpPr>
          <p:cNvPr id="360" name="Google Shape;360;p38"/>
          <p:cNvSpPr txBox="1"/>
          <p:nvPr>
            <p:ph idx="1" type="body"/>
          </p:nvPr>
        </p:nvSpPr>
        <p:spPr>
          <a:xfrm>
            <a:off x="4532650" y="2571750"/>
            <a:ext cx="4260300" cy="15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-419" sz="1900"/>
              <a:t>Excelente texto.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-419" sz="1900"/>
              <a:t>Perfecto despliegue de producto.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-419" sz="1900"/>
              <a:t>Fondo ideal.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-419" sz="1900"/>
              <a:t>Marca y términos y condiciones.</a:t>
            </a:r>
            <a:endParaRPr sz="1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